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01" autoAdjust="0"/>
    <p:restoredTop sz="94713" autoAdjust="0"/>
  </p:normalViewPr>
  <p:slideViewPr>
    <p:cSldViewPr>
      <p:cViewPr>
        <p:scale>
          <a:sx n="33" d="100"/>
          <a:sy n="33" d="100"/>
        </p:scale>
        <p:origin x="-1542" y="-10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818D05B-4916-4A47-9E4B-9E09E65C3CB5}" type="datetimeFigureOut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0B92408-F496-49C5-954C-36B4AE9ADD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8A7D8E-4C41-4D3A-896F-5F2875374CBE}" type="datetimeFigureOut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034C18F-E82D-4CBF-BF9F-323D9868FE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8D440A-0F38-4F96-B474-4E74054FB80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722EA07-C8E5-4699-8E57-82FDD998AD66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910BE15-82CB-432C-9CCE-341DF453E2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3359F-7EBC-458F-9CB9-6474B862B340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2A15F-7AA1-4B97-A395-9EC46F22B8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40F15-14C6-4103-B877-B38826E70F4A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108D2-6A7A-4CCE-B954-CBBAD847D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A9462-203F-4B3F-B5CB-6AEB3ABFE691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C985B-4016-4CD8-A3B4-6833D3191D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C86EDF-9DFA-4A79-80F0-6D6E762EE026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2DFB85-90D2-4B8C-AE73-1E78F04305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C683FD-1099-4353-B151-A65D991B29BE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A1F2ED-6688-4D15-B9FF-54FF9DF59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CA01840-19D1-46C0-9902-071299699965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AC6E7F7-60EF-4CB9-B0B4-C551725D0B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783D96-447A-442B-B79D-E2829E7E69D0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550DE91-9936-4DB9-A07A-E98CAA4C54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78DBE-33B2-45B1-97A0-DBC2E4DC79C9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F609E-E634-4A55-A061-272A4ABD9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0B499E-7F28-41F6-B459-3CBF76A3D0C1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266BC09-C99A-4C0A-BD75-46DDB7C67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38AAB0F-7A0F-49ED-A3AD-A51F183054A8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3F9FBF5-2128-4D59-95B0-3B13839825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57A7209-1C42-4737-81C9-06ADA38BC126}" type="datetime1">
              <a:rPr lang="ru-RU"/>
              <a:pPr>
                <a:defRPr/>
              </a:pPr>
              <a:t>10.08.2018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AA809FA-48ED-415B-819F-45CDCBFAAC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9" r:id="rId2"/>
    <p:sldLayoutId id="2147483721" r:id="rId3"/>
    <p:sldLayoutId id="2147483722" r:id="rId4"/>
    <p:sldLayoutId id="2147483723" r:id="rId5"/>
    <p:sldLayoutId id="2147483724" r:id="rId6"/>
    <p:sldLayoutId id="2147483718" r:id="rId7"/>
    <p:sldLayoutId id="2147483725" r:id="rId8"/>
    <p:sldLayoutId id="2147483726" r:id="rId9"/>
    <p:sldLayoutId id="2147483717" r:id="rId10"/>
    <p:sldLayoutId id="2147483716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28601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Портал государственных и муниципальных услуг Республики Татарстан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>
            <a:normAutofit/>
          </a:bodyPr>
          <a:lstStyle/>
          <a:p>
            <a:pPr marR="0">
              <a:lnSpc>
                <a:spcPct val="90000"/>
              </a:lnSpc>
            </a:pPr>
            <a:r>
              <a:rPr lang="ru-RU" sz="2500" smtClean="0"/>
              <a:t>Как подать заявление на основную и дополнительную компенсации части родительской платы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2E9837-423F-49D4-B4C7-48D533EFCCA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 descr="гос9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7AE2DB-C295-47B9-8CC5-45CF873FB6A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 descr="гос 10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500188" y="2286000"/>
            <a:ext cx="2286000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CC9748-6E55-418E-B6FE-2D2440D9683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1" descr="гос 1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9E9434-6487-421D-9667-18141211486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1" descr="гос ус 1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E11EB2-036C-49E3-99EC-FC20E8BEF40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 descr="гос 1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3"/>
            <a:ext cx="9144000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верх 2"/>
          <p:cNvSpPr/>
          <p:nvPr/>
        </p:nvSpPr>
        <p:spPr>
          <a:xfrm>
            <a:off x="6643688" y="1928813"/>
            <a:ext cx="484187" cy="5715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43688" y="1000125"/>
            <a:ext cx="1285875" cy="357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928688" y="3714750"/>
            <a:ext cx="1714500" cy="57150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4929188" y="2928938"/>
            <a:ext cx="1214437" cy="500062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702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3C37E3-6405-436D-AA94-B3BDA8F9885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 descr="гос усл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75" y="214313"/>
            <a:ext cx="9144000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трелка влево 5"/>
          <p:cNvSpPr/>
          <p:nvPr/>
        </p:nvSpPr>
        <p:spPr>
          <a:xfrm>
            <a:off x="7858125" y="1428750"/>
            <a:ext cx="977900" cy="4841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7929563" y="2928938"/>
            <a:ext cx="977900" cy="4841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2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2631AE-D979-4B84-9176-524AD50587A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 descr="гос усл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2"/>
          <p:cNvSpPr/>
          <p:nvPr/>
        </p:nvSpPr>
        <p:spPr>
          <a:xfrm>
            <a:off x="357188" y="457200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37F53F-70A8-442D-8595-2FC10E2AF1D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гос усл3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2"/>
          <p:cNvSpPr/>
          <p:nvPr/>
        </p:nvSpPr>
        <p:spPr>
          <a:xfrm>
            <a:off x="214313" y="371475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214313" y="278606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6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538103-B110-48BC-9AA8-965EC933F5B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 descr="гос усл4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трелка вверх 3"/>
          <p:cNvSpPr/>
          <p:nvPr/>
        </p:nvSpPr>
        <p:spPr>
          <a:xfrm>
            <a:off x="3857625" y="3214688"/>
            <a:ext cx="484188" cy="9779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E11B8F-8578-44DA-B526-0C2E36D3B10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 descr="гос 5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лево 2"/>
          <p:cNvSpPr/>
          <p:nvPr/>
        </p:nvSpPr>
        <p:spPr>
          <a:xfrm>
            <a:off x="3714750" y="4000500"/>
            <a:ext cx="977900" cy="4841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AA6840-68C1-4ACD-B489-A57906D2D0E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 descr="гос ус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7FBF0B-C4B4-4585-A36A-64E428F9BE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 descr="гос7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C7D7CF-48CA-4265-8F43-7C008FD525E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гос 8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F1F7A9-271A-4548-AA80-84144513B92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83</TotalTime>
  <Words>26</Words>
  <Application>Microsoft Office PowerPoint</Application>
  <PresentationFormat>On-screen Show (4:3)</PresentationFormat>
  <Paragraphs>16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14</vt:i4>
      </vt:variant>
    </vt:vector>
  </HeadingPairs>
  <TitlesOfParts>
    <vt:vector size="28" baseType="lpstr">
      <vt:lpstr>Lucida Sans Unicode</vt:lpstr>
      <vt:lpstr>Arial</vt:lpstr>
      <vt:lpstr>Wingdings 3</vt:lpstr>
      <vt:lpstr>Verdana</vt:lpstr>
      <vt:lpstr>Wingdings 2</vt:lpstr>
      <vt:lpstr>Calibri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заявление через портал государственных услуг</dc:title>
  <dc:creator>hhk07</dc:creator>
  <cp:lastModifiedBy>Admin</cp:lastModifiedBy>
  <cp:revision>9</cp:revision>
  <dcterms:created xsi:type="dcterms:W3CDTF">2017-01-17T07:33:07Z</dcterms:created>
  <dcterms:modified xsi:type="dcterms:W3CDTF">2018-08-10T09:37:14Z</dcterms:modified>
</cp:coreProperties>
</file>